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2FF42-477C-6247-8483-BB3A66849169}" type="datetimeFigureOut">
              <a:rPr lang="en-US" smtClean="0"/>
              <a:pPr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E07FB-43C8-7845-B82B-D9766197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i-str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350" y="1384300"/>
            <a:ext cx="6083300" cy="4089400"/>
          </a:xfrm>
          <a:prstGeom prst="rect">
            <a:avLst/>
          </a:prstGeom>
        </p:spPr>
      </p:pic>
      <p:pic>
        <p:nvPicPr>
          <p:cNvPr id="6" name="Picture 5" descr="lefthan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534" y="3445026"/>
            <a:ext cx="2215592" cy="1743831"/>
          </a:xfrm>
          <a:prstGeom prst="rect">
            <a:avLst/>
          </a:prstGeom>
        </p:spPr>
      </p:pic>
      <p:pic>
        <p:nvPicPr>
          <p:cNvPr id="7" name="Picture 6" descr="righthan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664" y="3417456"/>
            <a:ext cx="2250621" cy="1771401"/>
          </a:xfrm>
          <a:prstGeom prst="rect">
            <a:avLst/>
          </a:prstGeom>
        </p:spPr>
      </p:pic>
      <p:sp>
        <p:nvSpPr>
          <p:cNvPr id="8" name="Up Arrow 7"/>
          <p:cNvSpPr/>
          <p:nvPr/>
        </p:nvSpPr>
        <p:spPr>
          <a:xfrm>
            <a:off x="2812143" y="2443239"/>
            <a:ext cx="229809" cy="1231597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5491069" y="2443239"/>
            <a:ext cx="229809" cy="1231597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ReSi-str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416050"/>
            <a:ext cx="3048000" cy="4025900"/>
          </a:xfrm>
          <a:prstGeom prst="rect">
            <a:avLst/>
          </a:prstGeom>
        </p:spPr>
      </p:pic>
      <p:pic>
        <p:nvPicPr>
          <p:cNvPr id="11" name="Picture 10" descr="rhgth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930015" y="784151"/>
            <a:ext cx="859382" cy="1263797"/>
          </a:xfrm>
          <a:prstGeom prst="rect">
            <a:avLst/>
          </a:prstGeom>
        </p:spPr>
      </p:pic>
      <p:pic>
        <p:nvPicPr>
          <p:cNvPr id="12" name="Picture 11" descr="lfth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4366381"/>
            <a:ext cx="863600" cy="127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 Ziegler</dc:creator>
  <cp:lastModifiedBy>Fred Ziegler</cp:lastModifiedBy>
  <cp:revision>2</cp:revision>
  <dcterms:created xsi:type="dcterms:W3CDTF">2011-07-27T20:36:05Z</dcterms:created>
  <dcterms:modified xsi:type="dcterms:W3CDTF">2011-07-27T21:43:24Z</dcterms:modified>
</cp:coreProperties>
</file>