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5A5A3-7071-594E-BE2D-F95E74ABD075}" type="datetimeFigureOut">
              <a:rPr lang="en-US" smtClean="0"/>
              <a:t>7/29/11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1A916-A2B1-5E4C-AC3F-65CC9EDAC95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Relationship Id="rId3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Si-str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0350" y="1384300"/>
            <a:ext cx="6083300" cy="4089400"/>
          </a:xfrm>
          <a:prstGeom prst="rect">
            <a:avLst/>
          </a:prstGeom>
        </p:spPr>
      </p:pic>
      <p:pic>
        <p:nvPicPr>
          <p:cNvPr id="5" name="Picture 4" descr="lfthd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2858" y="3743476"/>
            <a:ext cx="863600" cy="1270000"/>
          </a:xfrm>
          <a:prstGeom prst="rect">
            <a:avLst/>
          </a:prstGeom>
        </p:spPr>
      </p:pic>
      <p:pic>
        <p:nvPicPr>
          <p:cNvPr id="6" name="Picture 5" descr="rhgth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1248" y="3743476"/>
            <a:ext cx="863600" cy="1270000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5442858" y="2382762"/>
            <a:ext cx="314475" cy="117323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2790373" y="2382762"/>
            <a:ext cx="314475" cy="1173238"/>
          </a:xfrm>
          <a:prstGeom prst="up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Fred Ziegler</dc:creator>
  <cp:lastModifiedBy>Fred Ziegler</cp:lastModifiedBy>
  <cp:revision>2</cp:revision>
  <dcterms:created xsi:type="dcterms:W3CDTF">2011-07-29T16:56:46Z</dcterms:created>
  <dcterms:modified xsi:type="dcterms:W3CDTF">2011-07-29T17:00:36Z</dcterms:modified>
</cp:coreProperties>
</file>