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3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4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2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7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4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2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3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8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8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4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09B4-C2EF-414A-BBE6-A1040AEFD2B9}" type="datetimeFigureOut">
              <a:rPr lang="en-US" smtClean="0"/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234F-B2A2-2649-9C9C-02B6C786A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4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19460" y="2843257"/>
            <a:ext cx="28107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S</a:t>
            </a:r>
            <a:r>
              <a:rPr lang="en-US" sz="4800" b="1" i="1" baseline="-25000" dirty="0" smtClean="0">
                <a:solidFill>
                  <a:srgbClr val="FF0000"/>
                </a:solidFill>
              </a:rPr>
              <a:t>N</a:t>
            </a:r>
            <a:r>
              <a:rPr lang="en-US" sz="4800" b="1" i="1" dirty="0" smtClean="0">
                <a:solidFill>
                  <a:srgbClr val="FF0000"/>
                </a:solidFill>
              </a:rPr>
              <a:t>2 vs. E2</a:t>
            </a:r>
          </a:p>
        </p:txBody>
      </p:sp>
    </p:spTree>
    <p:extLst>
      <p:ext uri="{BB962C8B-B14F-4D97-AF65-F5344CB8AC3E}">
        <p14:creationId xmlns:p14="http://schemas.microsoft.com/office/powerpoint/2010/main" val="125266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 FEZ-0.40-16-16-Helv-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80" y="2616845"/>
            <a:ext cx="8519642" cy="12936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06350" y="651751"/>
            <a:ext cx="3869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i="1" dirty="0" smtClean="0">
                <a:solidFill>
                  <a:srgbClr val="FF0000"/>
                </a:solidFill>
              </a:rPr>
              <a:t>2 on 2-Bromopropane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5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N2E2-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00" y="549092"/>
            <a:ext cx="6978397" cy="59851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25641" y="25872"/>
            <a:ext cx="1716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i="1" dirty="0" smtClean="0">
                <a:solidFill>
                  <a:srgbClr val="FF0000"/>
                </a:solidFill>
              </a:rPr>
              <a:t>2 vs. E2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4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2E2-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765300"/>
            <a:ext cx="7835900" cy="33147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13357" y="386660"/>
            <a:ext cx="1716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i="1" dirty="0" smtClean="0">
                <a:solidFill>
                  <a:srgbClr val="FF0000"/>
                </a:solidFill>
              </a:rPr>
              <a:t>2 vs. E2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0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2E2-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33273"/>
            <a:ext cx="8064500" cy="5880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20011" y="333163"/>
            <a:ext cx="17163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baseline="-25000" dirty="0" smtClean="0">
                <a:solidFill>
                  <a:srgbClr val="FF0000"/>
                </a:solidFill>
              </a:rPr>
              <a:t>N</a:t>
            </a:r>
            <a:r>
              <a:rPr lang="en-US" sz="2800" b="1" i="1" dirty="0" smtClean="0">
                <a:solidFill>
                  <a:srgbClr val="FF0000"/>
                </a:solidFill>
              </a:rPr>
              <a:t>2 vs. E2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4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N2E2-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673100"/>
            <a:ext cx="4838700" cy="55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3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N2E2-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54000"/>
            <a:ext cx="6489700" cy="633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7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</Words>
  <Application>Microsoft Macintosh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Ziegler</dc:creator>
  <cp:lastModifiedBy>Fred Ziegler</cp:lastModifiedBy>
  <cp:revision>9</cp:revision>
  <dcterms:created xsi:type="dcterms:W3CDTF">2013-02-23T00:59:04Z</dcterms:created>
  <dcterms:modified xsi:type="dcterms:W3CDTF">2013-02-23T02:27:21Z</dcterms:modified>
</cp:coreProperties>
</file>